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4AA9F-38BB-D87B-895E-5347B8DF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5673E0-724C-308F-FE97-C864B431C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24808-8B89-E177-8B0D-AF00C28D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6A5E8-56DC-937B-72A0-0F4CC9E2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0CCC28-B2E5-6022-3CAE-FAAB6D40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9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F9272-D7D3-AA71-89DD-31208F98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A8437A-FD55-380A-37BB-36056FACF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A2025B-B9CF-BC32-2921-94E58DE9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E18F7D-916E-9E5E-F520-96465BDE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B811A1-53F5-1E77-C483-1F609839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38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C41C30-7C15-6166-E9DC-0794A6E7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0E2E91-2FB5-D078-1BD5-2F713636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84557-204D-98FA-5EF9-1DB4D2D0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E79E3A-CBDE-1111-664D-FEB8D09A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89EB37-88FC-A5ED-395D-65933F9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75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4F634-EE5A-8446-ACB2-6C425E26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4AE66B-82DB-15EF-E202-69565AAA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5AD8B6-CD3D-838C-F271-177087FF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EEE579-C7A7-0219-4D11-C4FFE51F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B3DF-874C-41B7-B111-BB1BF625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72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603C4-CF74-0A7E-DF8B-E15B4674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8FA041-D99A-EABF-6DCA-362B1FCF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D31F1-C7B6-1C3A-8935-7BD1E203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E2E242-DA5A-35B2-3BEC-2B87F7FB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22C92-ABF8-FD28-C997-8F51B798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25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70A9E-095F-3BA5-5210-989F3FF8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F8796-21EB-5592-697B-60625B584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76EFF9-C60F-4706-0957-552EC3AC6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F8BD7-25F5-A910-2CE5-548F1920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209480-596F-B405-9975-CB479DB4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2A4B68-7385-B8C7-196A-6EC2A66B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4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FB3E3-4A64-381F-6AA3-4C32F265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996B88-0941-B643-2681-7E86C8AE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1FA669-62B7-4091-BB25-5797AA847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103695-9BC2-CD00-D411-598792E6B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87C071-D6CA-C0C5-B0FF-E316F328D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43D3CF-87BF-01A0-FB02-73D25515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31AADD-A020-DC4B-E20E-1FF5C099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2978F3-831A-7EA8-30F4-FBC34EBF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13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2C99-44CD-7EAC-35D2-AED60F54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80DF5A-AD17-C952-0DFB-4AE1EF7C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D77678-17C1-3E6F-A77A-4712E69F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BC449-9DDE-36BF-33BE-F934D31D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8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A93306-E24F-33A8-73B1-217D852B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63FFC6-D36A-024C-21DB-386D76E6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4161A9-835A-B08B-DD9C-0373EF75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741E0-A186-A580-5DF0-674B7290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625B65-EF10-028F-238F-7172BF39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D82F11-4701-D105-A5A2-4173BB2E7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5437A9-61C4-1567-BB52-8155A9DA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5891F3-AA03-4857-A633-BB20C31D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46F1AB-11F4-15AD-8F39-4B778796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9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4201-D1B0-01F7-6C94-12506BBE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9F747C-12A7-C34B-277C-43480833E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D78CDE-FFD8-9A70-530C-5DD2E0246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FEE9B4-8684-7266-4AF1-3D2E0379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F71239-D26E-F98B-220C-91C6932F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2DE28B-086C-FB3E-4BEE-55A696AE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87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0288FF-38CA-D728-3E3F-D9F9819D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2C0528-4120-FBE5-E518-A82888B0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8CE7A3-5EB0-B42D-21A5-4697DC894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B56D-E5B8-46B3-90ED-5E6005119C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8B26CD-D536-3A9B-5C80-46D1DB1B2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3EEED7-B83D-824A-EE42-C3E22CA7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14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lagem: Horizontal 4">
            <a:extLst>
              <a:ext uri="{FF2B5EF4-FFF2-40B4-BE49-F238E27FC236}">
                <a16:creationId xmlns:a16="http://schemas.microsoft.com/office/drawing/2014/main" id="{2D9B82B7-F85D-02AD-C5BC-2A5D0F46AE71}"/>
              </a:ext>
            </a:extLst>
          </p:cNvPr>
          <p:cNvSpPr/>
          <p:nvPr/>
        </p:nvSpPr>
        <p:spPr>
          <a:xfrm>
            <a:off x="1087901" y="746297"/>
            <a:ext cx="10016197" cy="2133599"/>
          </a:xfrm>
          <a:prstGeom prst="horizontalScroll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343273" y="1428375"/>
            <a:ext cx="5505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papel do Scrum Master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E8FEFD-D4D3-437F-28C8-9C679336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256" y="3036630"/>
            <a:ext cx="4407483" cy="25563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054EF9B-54A9-6831-CA5B-846EB4C93AC1}"/>
              </a:ext>
            </a:extLst>
          </p:cNvPr>
          <p:cNvSpPr txBox="1"/>
          <p:nvPr/>
        </p:nvSpPr>
        <p:spPr>
          <a:xfrm>
            <a:off x="79911" y="6390194"/>
            <a:ext cx="762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Guilherme, Samuel, Lucas, Arthur Alfenas, Gabriel Alves e Victor</a:t>
            </a:r>
          </a:p>
        </p:txBody>
      </p:sp>
    </p:spTree>
    <p:extLst>
      <p:ext uri="{BB962C8B-B14F-4D97-AF65-F5344CB8AC3E}">
        <p14:creationId xmlns:p14="http://schemas.microsoft.com/office/powerpoint/2010/main" val="3285598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655224" y="451680"/>
            <a:ext cx="288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 Resolução de Conflitos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O Scrum Master desempenha um papel crucial na resolução de conflitos, atuando como facilitador e mediador para manter um ambiente colaborativo. Estratégias incluem escuta ativa, facilitação de reuniões, mediação, promoção da transparência, foco em soluções, feedback construtivo e enfatizar o aprendizado e crescimento. Essas abordagens ajudam a resolver conflitos de maneira construtiva, fortalecendo a equipe Scrum e promovendo um ambiente de trabalho saudável.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4281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8" y="449805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Planejamento e Priorização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Durante o Sprint Planning, o Scrum Master facilita a definição dos objetivos da sprint e a seleção de tarefas, garantindo que a equipe compreenda claramente os requisitos e prioridades do backlog do produto. Para priorizar, o Scrum Master utiliza técnicas como o Planning Poker, onde a equipe atribui estimativas de esforço a cada tarefa, e outras como </a:t>
            </a:r>
            <a:r>
              <a:rPr lang="pt-BR" sz="20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MoSCoW</a:t>
            </a:r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 e </a:t>
            </a:r>
            <a:r>
              <a:rPr lang="pt-BR" sz="20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Value</a:t>
            </a:r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 vs. </a:t>
            </a:r>
            <a:r>
              <a:rPr lang="pt-BR" sz="20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Complexity</a:t>
            </a:r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. Essas práticas permitem um planejamento e priorização eficazes, maximizando o valor entregue durante a sprint.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08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Texto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Texto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65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Texto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Texto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57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Texto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Texto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43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Texto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Texto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63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Texto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Texto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369095" y="396161"/>
            <a:ext cx="145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Introduç</a:t>
            </a:r>
            <a:r>
              <a:rPr lang="pt-BR" sz="2400" dirty="0" err="1">
                <a:solidFill>
                  <a:prstClr val="white"/>
                </a:solidFill>
                <a:latin typeface="Tw Cen MT Condensed Extra Bold" panose="020B0803020202020204" pitchFamily="34" charset="0"/>
              </a:rPr>
              <a:t>ão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D7A413-0CC2-2C41-DD34-805FD994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44" y="1608992"/>
            <a:ext cx="4853353" cy="364001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715EBB-C8D6-904A-56F7-FF09D59217AB}"/>
              </a:ext>
            </a:extLst>
          </p:cNvPr>
          <p:cNvSpPr txBox="1"/>
          <p:nvPr/>
        </p:nvSpPr>
        <p:spPr>
          <a:xfrm>
            <a:off x="894472" y="1608992"/>
            <a:ext cx="52015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 Scrum Master é um papel crucial no desenvolvimento ágil, atuando como um facilitador e líder de equipe que ajuda a implementar e manter a metodologia Scrum dentro das organizações. Este profissional é responsável por promover a colaboração, remover obstáculos e garantir que a equipe siga os princípios e práticas do Scrum de maneira eficaz.</a:t>
            </a:r>
          </a:p>
          <a:p>
            <a:pPr algn="ctr"/>
            <a:endParaRPr lang="pt-BR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A importância do Scrum Master no contexto do desenvolvimento ágil é multifacetada em Facilitador, Líder Servidor, Mentor e Coach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8618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101845" y="394349"/>
            <a:ext cx="198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O que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 é Scrum?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Scrum é um método ágil de gerenciamento de projetos que organiza o trabalho em ciclos curtos chamados "sprints". Cada sprint geralmente dura de duas a quatro semanas e envolve planejamento, execução, revisão e adaptação contínuos. O objetivo é entregar valor de forma rápida e adaptável, promovendo a colaboração da equipe e a melhoria contínua do processo de trabalho</a:t>
            </a:r>
            <a:r>
              <a:rPr lang="pt-BR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endParaRPr lang="pt-BR" dirty="0">
              <a:latin typeface="Franklin Gothic Demi Cond" panose="020B070603040202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2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4392" y="394349"/>
            <a:ext cx="342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 que faz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Scrum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Master?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pic>
        <p:nvPicPr>
          <p:cNvPr id="2" name="O QUE FAZ UM SCRUM MASTER？">
            <a:hlinkClick r:id="" action="ppaction://media"/>
            <a:extLst>
              <a:ext uri="{FF2B5EF4-FFF2-40B4-BE49-F238E27FC236}">
                <a16:creationId xmlns:a16="http://schemas.microsoft.com/office/drawing/2014/main" id="{0C52F95A-8928-5F03-B16A-1B9C67662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6678" y="1212376"/>
            <a:ext cx="3238642" cy="54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688061" y="394349"/>
            <a:ext cx="481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Papel do Scrum Master como facilitador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 Scrum Master atua como facilitador dentro do framework Scrum, removendo obstáculos, facilitando reuniões, promovendo a autogestão da equipe, promovendo a transparência, fornecendo suporte e orientação individualizada e promovendo a melhoria contínua do processo de trabalho. Em resumo, eles garantem que a equipe possa trabalhar de forma eficaz e alcançar seus objetivos dentro do contexto ágil.</a:t>
            </a:r>
          </a:p>
          <a:p>
            <a:endParaRPr lang="pt-BR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pt-BR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pt-BR" sz="2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pt-BR" dirty="0">
              <a:latin typeface="Franklin Gothic Demi Cond" panose="020B070603040202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1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437206" y="451680"/>
            <a:ext cx="531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 Papel do Scrum Master como Líder Servidor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O papel do Scrum Master como líder servidor é crucial para o sucesso de uma equipe ágil. Em contraste com hierarquias tradicionais, essa abordagem foca no bem-estar e desenvolvimento da equipe em vez de impor autoridade. Como líder servidor, o Scrum Master prioriza servir à equipe, facilitando a comunicação, removendo obstáculos e criando um ambiente colaborativo. Ao colocar as necessidades da equipe em primeiro lugar, o Scrum Master promove o crescimento pessoal e profissional de cada membro, resultando em uma equipe mais motivada, engajada e capaz de alcançar seus objetivos.</a:t>
            </a:r>
            <a:endParaRPr lang="pt-B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988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722168" y="449805"/>
            <a:ext cx="27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Guardião do Processo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O Scrum Master desempenha o papel vital de Guardião do Processo no framework ágil Scrum. Ele garante que a equipe siga as práticas e cerimônias do Scrum, facilitando as reuniões, aplicando os princípios ágeis, removendo obstáculos e protegendo a equipe contra influências externas. Ao desempenhar essas funções, o Scrum Master promove a eficácia do framework ágil, permitindo que a equipe se concentre no trabalho necessário para alcançar os objetivos do projeto.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33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091323" y="451680"/>
            <a:ext cx="200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Mentor e Coach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O Scrum Master desempenha um papel essencial como mentor e coach para a equipe, facilitando o crescimento profissional e a adoção de práticas ágeis. Ele fornece orientação sobre o Scrum e métodos ágeis, oferece feedback construtivo, promove a autonomia e a autogestão, e serve como um modelo de comportamento ágil. Em resumo, o Scrum Master capacita a equipe, incentivando o aprendizado contínuo e o desenvolvimento pessoal para alcançar melhores resultados.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17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59803" y="465388"/>
            <a:ext cx="347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 Comunicação e Colaboração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A comunicação eficaz e a colaboração são essenciais para o sucesso de projetos, especialmente no Scrum. A comunicação clara promove alinhamento de objetivos e resolução rápida de problemas. A colaboração eficaz permite que todos contribuam com suas habilidades, resultando em produtos de qualidade. Ferramentas como reuniões diárias, quadros Kanban, retrospectivas, comunicação online, documentação colaborativa e feedback contínuo facilitam essa comunicação e colaboração. Essas práticas são fundamentais para o sucesso do Scrum.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943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794</Words>
  <Application>Microsoft Office PowerPoint</Application>
  <PresentationFormat>Widescreen</PresentationFormat>
  <Paragraphs>58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Aptos Narrow</vt:lpstr>
      <vt:lpstr>Arial</vt:lpstr>
      <vt:lpstr>Calibri</vt:lpstr>
      <vt:lpstr>Calibri Light</vt:lpstr>
      <vt:lpstr>Franklin Gothic Demi Cond</vt:lpstr>
      <vt:lpstr>Söhne</vt:lpstr>
      <vt:lpstr>Tw Cen MT Condensed Extra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3</cp:revision>
  <dcterms:created xsi:type="dcterms:W3CDTF">2024-05-16T22:21:03Z</dcterms:created>
  <dcterms:modified xsi:type="dcterms:W3CDTF">2024-05-17T00:12:43Z</dcterms:modified>
</cp:coreProperties>
</file>